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66" r:id="rId5"/>
    <p:sldId id="267" r:id="rId6"/>
    <p:sldId id="268" r:id="rId7"/>
    <p:sldId id="270" r:id="rId8"/>
    <p:sldId id="271" r:id="rId9"/>
    <p:sldId id="272" r:id="rId10"/>
    <p:sldId id="269" r:id="rId11"/>
    <p:sldId id="265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22/04/2018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Godly living in the church family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3600" dirty="0" smtClean="0"/>
              <a:t>1 Timothy 2:8 -15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Godly living in the church family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2800" b="1" dirty="0" smtClean="0"/>
              <a:t>A priority of prayer for men to take on</a:t>
            </a:r>
          </a:p>
          <a:p>
            <a:r>
              <a:rPr lang="en-US" sz="2800" b="1" dirty="0" smtClean="0"/>
              <a:t>Ensure there is no anger or disputing within the church</a:t>
            </a:r>
          </a:p>
          <a:p>
            <a:r>
              <a:rPr lang="en-US" sz="2800" b="1" dirty="0" smtClean="0"/>
              <a:t>Godliness will never be out of fashion as far as God is concerned</a:t>
            </a:r>
          </a:p>
          <a:p>
            <a:r>
              <a:rPr lang="en-US" sz="2800" b="1" dirty="0" smtClean="0"/>
              <a:t>Seek to live a God </a:t>
            </a:r>
            <a:r>
              <a:rPr lang="en-GB" sz="2800" b="1" dirty="0" smtClean="0"/>
              <a:t>honouring life whatever your circumstances</a:t>
            </a:r>
          </a:p>
          <a:p>
            <a:r>
              <a:rPr lang="en-US" sz="2800" b="1" dirty="0" smtClean="0"/>
              <a:t>Embrace God’s word rather than the values of the world and its ever shifting cultures</a:t>
            </a:r>
          </a:p>
          <a:p>
            <a:endParaRPr lang="en-US" sz="3200" b="1" dirty="0" smtClean="0"/>
          </a:p>
          <a:p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He has dealt with the problem of false teachers and </a:t>
            </a:r>
            <a:r>
              <a:rPr lang="en-US" sz="2800" b="1" dirty="0" err="1" smtClean="0"/>
              <a:t>emphasised</a:t>
            </a:r>
            <a:r>
              <a:rPr lang="en-US" sz="2800" b="1" dirty="0" smtClean="0"/>
              <a:t> the centrality of the gospel</a:t>
            </a:r>
          </a:p>
          <a:p>
            <a:r>
              <a:rPr lang="en-US" sz="2800" b="1" dirty="0" smtClean="0"/>
              <a:t>He now turns to aspects of how church is run to the glory of God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Godly living</a:t>
            </a:r>
          </a:p>
          <a:p>
            <a:r>
              <a:rPr lang="en-US" sz="2800" b="1" dirty="0" smtClean="0"/>
              <a:t>It is likely that Paul is addressing particular issues that he has been made aware of</a:t>
            </a:r>
          </a:p>
          <a:p>
            <a:r>
              <a:rPr lang="en-US" sz="2800" b="1" dirty="0" smtClean="0"/>
              <a:t>As far as the gospel is concerned men and women are equal – all need to be saved and all have one </a:t>
            </a:r>
            <a:r>
              <a:rPr lang="en-GB" sz="2800" b="1" dirty="0" smtClean="0"/>
              <a:t>Saviour</a:t>
            </a:r>
          </a:p>
          <a:p>
            <a:r>
              <a:rPr lang="en-US" sz="2800" b="1" dirty="0" smtClean="0"/>
              <a:t>Here Paul offers guidelines for godly living</a:t>
            </a:r>
          </a:p>
          <a:p>
            <a:r>
              <a:rPr lang="en-US" sz="2800" b="1" dirty="0" smtClean="0"/>
              <a:t>Men and women are equal but different</a:t>
            </a:r>
          </a:p>
          <a:p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Godly living – men (8)</a:t>
            </a:r>
          </a:p>
          <a:p>
            <a:r>
              <a:rPr lang="en-US" sz="2800" b="1" dirty="0" smtClean="0"/>
              <a:t>There have been disputes in the church due to the influence of the false teachers</a:t>
            </a:r>
          </a:p>
          <a:p>
            <a:r>
              <a:rPr lang="en-US" sz="2800" b="1" dirty="0" smtClean="0"/>
              <a:t>Paul is anxious that the men do not get embroiled with worldly ways of dealing with disputes</a:t>
            </a:r>
          </a:p>
          <a:p>
            <a:r>
              <a:rPr lang="en-US" sz="2800" b="1" dirty="0" smtClean="0"/>
              <a:t>Raise hands in prayer not fists in anger</a:t>
            </a:r>
          </a:p>
          <a:p>
            <a:r>
              <a:rPr lang="en-US" sz="2800" b="1" dirty="0" smtClean="0"/>
              <a:t>Holy hands – hands of holy people separated from the world to serve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873262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Godly living – women (9,10)</a:t>
            </a:r>
          </a:p>
          <a:p>
            <a:r>
              <a:rPr lang="en-US" sz="2800" b="1" dirty="0" smtClean="0"/>
              <a:t>The prevailing culture in Ephesus may have valued fashionable dress and outward appearance</a:t>
            </a:r>
          </a:p>
          <a:p>
            <a:r>
              <a:rPr lang="en-US" sz="2800" b="1" dirty="0" smtClean="0"/>
              <a:t>God looks at the heart - He values the fruit of the Spirit being evident in peoples’ lives (see also 1 Peter 3:3,4)</a:t>
            </a:r>
          </a:p>
          <a:p>
            <a:r>
              <a:rPr lang="en-US" sz="2800" b="1" dirty="0" smtClean="0"/>
              <a:t>Our worth before God is not dependent on our wealth or costly garments</a:t>
            </a:r>
          </a:p>
          <a:p>
            <a:r>
              <a:rPr lang="en-US" sz="2800" b="1" dirty="0" smtClean="0"/>
              <a:t>Women are set apart by God for His glory in the same way as men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Learning (11)</a:t>
            </a:r>
          </a:p>
          <a:p>
            <a:r>
              <a:rPr lang="en-US" sz="2800" b="1" dirty="0" smtClean="0"/>
              <a:t>Paul’s teaching is actually counter-cultural for his time</a:t>
            </a:r>
          </a:p>
          <a:p>
            <a:r>
              <a:rPr lang="en-US" sz="2800" b="1" dirty="0" smtClean="0"/>
              <a:t>In Greek and Jewish culture women would be largely excluded from learning</a:t>
            </a:r>
          </a:p>
          <a:p>
            <a:r>
              <a:rPr lang="en-US" sz="2800" b="1" dirty="0" smtClean="0"/>
              <a:t>“Silent” is better rendered as “not disruptive” – meekness</a:t>
            </a:r>
          </a:p>
          <a:p>
            <a:r>
              <a:rPr lang="en-US" sz="2800" b="1" dirty="0" smtClean="0"/>
              <a:t>Submitting to God’s Word is to be done within a framework of learning and growing in obedience to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6363" y="1188721"/>
            <a:ext cx="6562554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Permitted to teach? (12)</a:t>
            </a:r>
          </a:p>
          <a:p>
            <a:r>
              <a:rPr lang="en-US" sz="2800" b="1" dirty="0" smtClean="0"/>
              <a:t>Is this just Paul’s teaching or is it God’s idea? </a:t>
            </a:r>
          </a:p>
          <a:p>
            <a:r>
              <a:rPr lang="en-US" sz="2800" b="1" dirty="0" smtClean="0"/>
              <a:t>In Titus 2:3 Paul says that women should teach women</a:t>
            </a:r>
          </a:p>
          <a:p>
            <a:r>
              <a:rPr lang="en-US" sz="2800" b="1" dirty="0" smtClean="0"/>
              <a:t>In 5:14 he gives authority to women in the household</a:t>
            </a:r>
          </a:p>
          <a:p>
            <a:r>
              <a:rPr lang="en-US" sz="2800" b="1" dirty="0" smtClean="0"/>
              <a:t>It seems that Paul is not permitting women to have an authoritative teaching role in the church when men are present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7102" y="984738"/>
            <a:ext cx="6713073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Only for his day in Ephesus? (13 - 14)</a:t>
            </a:r>
          </a:p>
          <a:p>
            <a:r>
              <a:rPr lang="en-US" sz="2800" b="1" dirty="0" smtClean="0"/>
              <a:t>Paul supports his teaching by going back to the Fall in Genesis 3</a:t>
            </a:r>
          </a:p>
          <a:p>
            <a:r>
              <a:rPr lang="en-US" sz="2800" b="1" dirty="0" smtClean="0"/>
              <a:t>He is seeking to show what can happen when male authority is usurped</a:t>
            </a:r>
          </a:p>
          <a:p>
            <a:r>
              <a:rPr lang="en-US" sz="2800" b="1" dirty="0" smtClean="0"/>
              <a:t>Eve was tempted and deceived and fell into sin; Adam was disobedient and chose to sin – the greater “fault” was his (Romans 5:12)</a:t>
            </a:r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274639"/>
            <a:ext cx="8837295" cy="780438"/>
          </a:xfrm>
        </p:spPr>
        <p:txBody>
          <a:bodyPr/>
          <a:lstStyle/>
          <a:p>
            <a:pPr algn="ctr"/>
            <a:r>
              <a:rPr lang="en-US" sz="4000" b="1" dirty="0" smtClean="0"/>
              <a:t>Godly living in the church family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9982" y="984738"/>
            <a:ext cx="6530193" cy="5669279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Creation differences</a:t>
            </a:r>
          </a:p>
          <a:p>
            <a:r>
              <a:rPr lang="en-US" b="1" dirty="0" smtClean="0"/>
              <a:t>From 4:3 we see that the false teachers taught that marriage was forbidden – this would have huge consequences for God’s ideal of family and church</a:t>
            </a:r>
          </a:p>
          <a:p>
            <a:r>
              <a:rPr lang="en-US" b="1" dirty="0" smtClean="0"/>
              <a:t>This may be why there may have been a power struggle within the church based on gender – women  had lost </a:t>
            </a:r>
            <a:r>
              <a:rPr lang="en-US" b="1" smtClean="0"/>
              <a:t>their </a:t>
            </a:r>
            <a:r>
              <a:rPr lang="en-US" b="1" smtClean="0"/>
              <a:t>God </a:t>
            </a:r>
            <a:r>
              <a:rPr lang="en-US" b="1" dirty="0" smtClean="0"/>
              <a:t>ordained </a:t>
            </a:r>
            <a:r>
              <a:rPr lang="en-US" b="1" dirty="0" smtClean="0"/>
              <a:t>realm of authority and influence and sought significance in other ways</a:t>
            </a:r>
          </a:p>
          <a:p>
            <a:r>
              <a:rPr lang="en-US" b="1" dirty="0" smtClean="0"/>
              <a:t>By living a godly life within marriage and the home their influence on the church and world will be immense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442</TotalTime>
  <Words>634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chri_1226_sllide</vt:lpstr>
      <vt:lpstr>1_Default Design</vt:lpstr>
      <vt:lpstr>Godly living in the church family</vt:lpstr>
      <vt:lpstr>Godly living in the church family</vt:lpstr>
      <vt:lpstr>Godly living in the church family</vt:lpstr>
      <vt:lpstr>Godly living in the church family</vt:lpstr>
      <vt:lpstr>Godly living in the church family</vt:lpstr>
      <vt:lpstr>Godly living in the church family</vt:lpstr>
      <vt:lpstr>Godly living in the church family</vt:lpstr>
      <vt:lpstr>Godly living in the church family</vt:lpstr>
      <vt:lpstr>Godly living in the church family</vt:lpstr>
      <vt:lpstr>Godly living in the church family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45</cp:revision>
  <dcterms:created xsi:type="dcterms:W3CDTF">2018-03-15T09:50:49Z</dcterms:created>
  <dcterms:modified xsi:type="dcterms:W3CDTF">2018-04-22T07:26:27Z</dcterms:modified>
</cp:coreProperties>
</file>